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15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8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0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6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26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2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17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3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3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62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0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16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76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5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4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0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39D6CC-93FF-4CA9-A3C4-E2692810692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D76FF3-16BB-4318-BBEC-758074A3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8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6911-D1C9-4604-9CDC-C24B36984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79955"/>
          </a:xfrm>
        </p:spPr>
        <p:txBody>
          <a:bodyPr>
            <a:normAutofit/>
          </a:bodyPr>
          <a:lstStyle/>
          <a:p>
            <a:r>
              <a:rPr lang="ru-RU" b="1" i="1" u="sng" dirty="0"/>
              <a:t>Д</a:t>
            </a:r>
            <a:r>
              <a:rPr lang="kk-KZ" b="1" i="1" u="sng" dirty="0"/>
              <a:t>әріс </a:t>
            </a:r>
            <a:r>
              <a:rPr lang="ru-RU" b="1" i="1" u="sng" dirty="0"/>
              <a:t>1</a:t>
            </a:r>
            <a:br>
              <a:rPr lang="ru-RU" dirty="0"/>
            </a:br>
            <a:r>
              <a:rPr lang="ru-RU" b="1" i="1" u="sng" dirty="0" err="1"/>
              <a:t>Күрделі</a:t>
            </a:r>
            <a:r>
              <a:rPr lang="ru-RU" b="1" i="1" u="sng" dirty="0"/>
              <a:t> </a:t>
            </a:r>
            <a:r>
              <a:rPr lang="ru-RU" b="1" i="1" u="sng" dirty="0" err="1"/>
              <a:t>құрылыс</a:t>
            </a:r>
            <a:r>
              <a:rPr lang="ru-RU" b="1" i="1" u="sng" dirty="0"/>
              <a:t> </a:t>
            </a:r>
            <a:r>
              <a:rPr lang="ru-RU" b="1" i="1" u="sng" dirty="0" err="1"/>
              <a:t>туралы</a:t>
            </a:r>
            <a:r>
              <a:rPr lang="ru-RU" b="1" i="1" u="sng" dirty="0"/>
              <a:t> </a:t>
            </a:r>
            <a:r>
              <a:rPr lang="ru-RU" b="1" i="1" u="sng" dirty="0" err="1"/>
              <a:t>негізгі</a:t>
            </a:r>
            <a:r>
              <a:rPr lang="ru-RU" b="1" i="1" u="sng" dirty="0"/>
              <a:t> </a:t>
            </a:r>
            <a:r>
              <a:rPr lang="ru-RU" b="1" i="1" u="sng" dirty="0" err="1"/>
              <a:t>ұғымдар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5327FE-E445-43D7-A5F4-141C3CE7A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86778"/>
            <a:ext cx="10089823" cy="1480010"/>
          </a:xfrm>
        </p:spPr>
        <p:txBody>
          <a:bodyPr>
            <a:normAutofit fontScale="92500" lnSpcReduction="20000"/>
          </a:bodyPr>
          <a:lstStyle/>
          <a:p>
            <a:pPr algn="r"/>
            <a:endParaRPr lang="kk-KZ" dirty="0"/>
          </a:p>
          <a:p>
            <a:pPr algn="r"/>
            <a:endParaRPr lang="kk-KZ" dirty="0"/>
          </a:p>
          <a:p>
            <a:pPr algn="r"/>
            <a:endParaRPr lang="kk-KZ" dirty="0"/>
          </a:p>
          <a:p>
            <a:pPr algn="r"/>
            <a:r>
              <a:rPr lang="kk-KZ" dirty="0"/>
              <a:t>Дәріскер: Сагидолдина А.Ж.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44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115D89-EBC4-459D-83B5-511AB4A8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40643"/>
            <a:ext cx="9601196" cy="4735225"/>
          </a:xfrm>
        </p:spPr>
        <p:txBody>
          <a:bodyPr/>
          <a:lstStyle/>
          <a:p>
            <a:pPr lvl="1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зауыттар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ирригациялық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жарақтандыру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3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8AE15E-8562-40D7-BCE0-9707A3AFA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65229"/>
            <a:ext cx="9601196" cy="5354425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жобалау-іздестіру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ғылыми-зерттеу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конструкцияларымен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отынмен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72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E6502F-5EBB-4FCF-B6C5-66A8D412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82045"/>
            <a:ext cx="9601196" cy="459382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түпкілікті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ақшалай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беру).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орындылығын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техникалық-экономикалық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инженерлік-техникалық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20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DA08A8-0914-4885-9D14-727CCCA63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59497"/>
            <a:ext cx="9601196" cy="4716371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инженерлік-техникалық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74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8FA02D-9168-46BA-ABF5-6AF71DD97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25485"/>
            <a:ext cx="9601196" cy="46503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соғұрлым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65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39148E-7128-4932-8EF3-B679F99F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42680"/>
            <a:ext cx="9601196" cy="4933188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арақатынасын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(бетон, металл,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кірпіш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079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500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Дәріс 1 Күрделі құрылыс туралы негізгі ұғымдар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1 Күрделі құрылыс туралы негізгі ұғымдар</dc:title>
  <dc:creator>Professional</dc:creator>
  <cp:lastModifiedBy>Professional</cp:lastModifiedBy>
  <cp:revision>1</cp:revision>
  <dcterms:created xsi:type="dcterms:W3CDTF">2022-01-21T07:35:59Z</dcterms:created>
  <dcterms:modified xsi:type="dcterms:W3CDTF">2022-01-21T07:40:17Z</dcterms:modified>
</cp:coreProperties>
</file>